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70" r:id="rId3"/>
    <p:sldId id="275" r:id="rId4"/>
    <p:sldId id="271" r:id="rId5"/>
    <p:sldId id="272" r:id="rId6"/>
    <p:sldId id="273" r:id="rId7"/>
    <p:sldId id="274" r:id="rId8"/>
    <p:sldId id="263" r:id="rId9"/>
    <p:sldId id="256" r:id="rId10"/>
    <p:sldId id="257" r:id="rId11"/>
    <p:sldId id="258" r:id="rId12"/>
    <p:sldId id="260" r:id="rId13"/>
    <p:sldId id="259" r:id="rId14"/>
    <p:sldId id="262" r:id="rId15"/>
    <p:sldId id="261" r:id="rId16"/>
    <p:sldId id="265" r:id="rId17"/>
    <p:sldId id="266" r:id="rId18"/>
    <p:sldId id="267" r:id="rId19"/>
    <p:sldId id="268" r:id="rId20"/>
    <p:sldId id="269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13"/>
    <p:restoredTop sz="94668"/>
  </p:normalViewPr>
  <p:slideViewPr>
    <p:cSldViewPr snapToGrid="0">
      <p:cViewPr varScale="1">
        <p:scale>
          <a:sx n="127" d="100"/>
          <a:sy n="127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6CB0D-7D01-F700-990B-A745E82088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366079-1DF2-B19B-721A-CB7E1E9F4B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0E7BD-4394-6BA3-59CF-A201D8642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16909-B41F-436E-A8A5-BD23B9513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3CCFC-5EF6-175A-4EA0-932D3109E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647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84979-D2CD-F8FF-08F2-B35275DD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A7AC85-94AE-1A5A-4B4C-701F39441C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4179A-1CD1-F60C-CE75-5B3CB81FB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4523D-BE5E-C51E-315B-FE2AB5ED1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B9B93-063B-AD56-5AFE-E4E2CCF31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108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C662AD-5746-A055-3817-8C23AA5E3C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853D2-A0FD-1253-22FD-C34C679D1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E8383-51C3-C91C-6A51-98A11142F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8392-DBD9-A084-0B5D-1D158035B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8082B-0860-4000-89CC-393D1518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52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1782C-1924-6DE9-1D01-BEFE7768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3A2E3-6347-946B-AA25-948D072AB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BA375-FA22-E817-6E4F-3D1F86F35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5F19D-90E0-BE50-C212-3C1ECE5C7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A2070-9D0D-4E21-47FE-8A3F8AF17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86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9D86-8E3D-8490-7804-6A95CF06B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500B0-23FD-98ED-EBBD-458274986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A3113-D73F-F0A9-0B54-7ABC2ADC9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0C425-7244-1877-3F68-1135DFC8B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3937E-1192-D7E3-F194-3B307F4FC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35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BF4BA-7E48-CC9F-5A06-A9423D1B1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22393-396C-110E-AC57-B7557C28C8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B1D735-0FCC-50F9-1393-690B3D23C1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8F5B1-BE3B-845F-EF4F-7B9C7BCC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CA979C-9A26-39CD-77BB-8E28208E5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02950C-686E-AB6B-0D1D-72A8559BC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39FE0-9C19-00CD-432E-C340C272A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81D0F9-DFD3-7CC2-A807-FAD03FA93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D1736A-D80D-9181-4805-6D60465D1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017650-E1D3-CE08-4D43-8681DC4E70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5F4CA9-A12A-776A-8103-4BA41B6180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76D782-4E97-13DC-0525-D09B25DE5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4AAEE8-526C-0D87-8398-ACBD81E20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F4F9AD-7B83-4955-4CEA-6F87FA5D5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12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465DC-A97C-2D89-5B95-B45FCEC7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43BAB4-A48C-1F1C-B5A9-821B6D607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006BAE-3ACB-FB53-852A-EC3D25417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44B822-3A97-EA8F-0478-B0FD0111F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4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1FE215-F9B0-70B8-734C-8AE4B8F4E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F7D50C-60EA-C06A-10D4-BA2273F53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C389BE-8172-8E6F-A9DD-14A15BFA5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06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7DB24-F758-2926-38AA-7EEC0EB0E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7A1BE-5FD5-50CB-ED00-A929E37B5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CF9160-4964-4395-6586-F1865BBC7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88090-DDA7-B4FB-11F6-DBEC18F7C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F51CE0-D947-ACAF-A3BF-CC8283B07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DC88C1-CA05-3DF4-8649-2451A3229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242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A1CCA-9241-C9E5-970F-C96979DF2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A58275-39DD-5C5B-BD3E-E68C49D92F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9A1434-7B9A-D567-4F1C-BDE0E7F3F7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FD9BF5-97B9-353D-BE29-B80BC1B6D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6AC8FA-3485-6656-2881-364D1C940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13B88D-111C-7BF3-5E74-BBFA61C98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08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D80C45-FD49-9CD6-64C8-85FA889E1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188E4-DF5B-8147-2EC3-863BA633B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653953-9CC4-8A29-3208-373EDA1B6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3829EC-89F6-ED43-8D5A-EDD8AA130EF1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2E44C0-8CF7-1DF5-D572-1F0629698B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A46C8-392B-3C69-3979-771EC37E67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DA10F1-C988-0947-AE7B-21BA976FB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08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django-frontend-489.s3-website.us-east-2.amazonaws.com/" TargetMode="External"/><Relationship Id="rId7" Type="http://schemas.openxmlformats.org/officeDocument/2006/relationships/hyperlink" Target="https://youtu.be/hYhulLCYIPY" TargetMode="External"/><Relationship Id="rId2" Type="http://schemas.openxmlformats.org/officeDocument/2006/relationships/hyperlink" Target="https://youtu.be/zJNUTAPMRb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3hztmj1a12k6g.cloudfront.net/" TargetMode="External"/><Relationship Id="rId5" Type="http://schemas.openxmlformats.org/officeDocument/2006/relationships/hyperlink" Target="https://youtu.be/i6XCCilyq2U" TargetMode="External"/><Relationship Id="rId4" Type="http://schemas.openxmlformats.org/officeDocument/2006/relationships/hyperlink" Target="https://youtu.be/Blfh-nlGgY8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BEC4A-40DC-6BCF-27D5-47887AE47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                       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DEMO WITH WEBSITE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3516B-F26A-E92F-0FC5-BB4289856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WEBSITE-DEMO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websitelink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BackendDemo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5"/>
              </a:rPr>
              <a:t>AWSDEMOFORFRONTENDBACKENDANDBONUSPOINTS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6"/>
              </a:rPr>
              <a:t>Cloudfrontendpoint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7"/>
              </a:rPr>
              <a:t>Architecture-Discussion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84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B2B030-4738-4359-9E46-144B7C8BFF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17" y="8300"/>
            <a:ext cx="12193117" cy="68497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80AF01-22E5-A6A5-D2EB-29D9DCE83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730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941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99F27-0993-4F6E-6F86-C1712C52A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3200" dirty="0"/>
              <a:t>Configuration File for </a:t>
            </a:r>
            <a:r>
              <a:rPr lang="en-US" sz="3200" dirty="0" err="1"/>
              <a:t>gunicorn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6E9BC-4B47-A4DB-C528-09247408A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80A9AB-7E58-EBD3-54FB-C1309FBB2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72" y="1564772"/>
            <a:ext cx="6389346" cy="3737765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26493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6C228C0-C922-23D3-2389-1B3ABBABA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346964" cy="3447832"/>
          </a:xfrm>
        </p:spPr>
        <p:txBody>
          <a:bodyPr anchor="t">
            <a:normAutofit/>
          </a:bodyPr>
          <a:lstStyle/>
          <a:p>
            <a:r>
              <a:rPr lang="en-US" sz="2000" dirty="0"/>
              <a:t>Status for </a:t>
            </a:r>
            <a:r>
              <a:rPr lang="en-US" sz="2000" dirty="0" err="1"/>
              <a:t>gunicorn</a:t>
            </a:r>
            <a:r>
              <a:rPr lang="en-US" sz="2000" dirty="0"/>
              <a:t> service: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2B0122D-7148-C9AF-F903-A4A88A4AAF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97" r="21221" b="1"/>
          <a:stretch/>
        </p:blipFill>
        <p:spPr>
          <a:xfrm>
            <a:off x="5089243" y="877413"/>
            <a:ext cx="6222628" cy="5043096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AFCAD34-1AFC-BC1A-F6B2-C34C6391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089243" y="5858828"/>
            <a:ext cx="6226463" cy="123363"/>
            <a:chOff x="7015162" y="5858828"/>
            <a:chExt cx="4300544" cy="12336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129F4A2-3705-CF87-3DDA-AF9CE9389B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03753" y="3770237"/>
              <a:ext cx="123362" cy="4300544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91B1028-FC76-5583-3A1F-5815A7DCF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09789" y="4876274"/>
              <a:ext cx="123362" cy="2088471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83857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84383-8EB1-1D60-8F71-7D01C39C2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4" y="741391"/>
            <a:ext cx="3549649" cy="1616203"/>
          </a:xfrm>
        </p:spPr>
        <p:txBody>
          <a:bodyPr anchor="b">
            <a:normAutofit/>
          </a:bodyPr>
          <a:lstStyle/>
          <a:p>
            <a:r>
              <a:rPr lang="en-US" sz="3200" dirty="0"/>
              <a:t>Configuration File for </a:t>
            </a:r>
            <a:r>
              <a:rPr lang="en-US" sz="3200" dirty="0" err="1"/>
              <a:t>nignix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62E48A-0AE3-8C69-EFBE-A23317DC6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34050" cy="3447832"/>
          </a:xfrm>
        </p:spPr>
        <p:txBody>
          <a:bodyPr anchor="t">
            <a:normAutofit/>
          </a:bodyPr>
          <a:lstStyle/>
          <a:p>
            <a:r>
              <a:rPr lang="en-US" sz="2000" dirty="0" err="1"/>
              <a:t>sudo</a:t>
            </a:r>
            <a:r>
              <a:rPr lang="en-US" sz="2000" dirty="0"/>
              <a:t> nano /</a:t>
            </a:r>
            <a:r>
              <a:rPr lang="en-US" sz="2000" dirty="0" err="1"/>
              <a:t>etc</a:t>
            </a:r>
            <a:r>
              <a:rPr lang="en-US" sz="2000" dirty="0"/>
              <a:t>/nginx/sites-available/default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45DE855-AEAC-D754-CAD7-37011496D6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87" r="24431" b="1"/>
          <a:stretch/>
        </p:blipFill>
        <p:spPr>
          <a:xfrm>
            <a:off x="5089243" y="877413"/>
            <a:ext cx="6222628" cy="5043096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AFCAD34-1AFC-BC1A-F6B2-C34C6391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089243" y="5858828"/>
            <a:ext cx="6226463" cy="123363"/>
            <a:chOff x="7015162" y="5858828"/>
            <a:chExt cx="4300544" cy="12336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129F4A2-3705-CF87-3DDA-AF9CE9389B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03753" y="3770237"/>
              <a:ext cx="123362" cy="4300544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91B1028-FC76-5583-3A1F-5815A7DCF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09789" y="4876274"/>
              <a:ext cx="123362" cy="2088471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009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DD4018-45D6-4DAB-F034-0DFD006DE9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01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EB025E-9EC0-9C3C-2D9C-5090F1AE4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55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1E8A8-D547-65DD-5BD4-7B9C5D0BC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                                </a:t>
            </a:r>
            <a:br>
              <a:rPr lang="en-US" dirty="0"/>
            </a:br>
            <a:r>
              <a:rPr lang="en-US" dirty="0"/>
              <a:t>                        </a:t>
            </a:r>
            <a:r>
              <a:rPr lang="en-US" b="1" dirty="0"/>
              <a:t>Tech Stack and Architecture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45F55-4A93-AC70-CF06-072AB4EDC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112" y="1567544"/>
            <a:ext cx="11122688" cy="529045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Frontend: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React.js</a:t>
            </a:r>
            <a:r>
              <a:rPr lang="en-US" b="1" dirty="0"/>
              <a:t>:</a:t>
            </a:r>
            <a:r>
              <a:rPr lang="en-US" dirty="0"/>
              <a:t> Used for building the user interface. React allows for creating reusable components which make the development process more efficient and the codebase more maintainable.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Styled-components:</a:t>
            </a:r>
            <a:r>
              <a:rPr lang="en-US" dirty="0"/>
              <a:t> Used for applying CSS styling to React components in a modular and scalable way.</a:t>
            </a:r>
          </a:p>
          <a:p>
            <a:pPr marL="0" indent="0">
              <a:buNone/>
            </a:pPr>
            <a:r>
              <a:rPr lang="en-US" b="1" dirty="0"/>
              <a:t>Backend: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Django:</a:t>
            </a:r>
            <a:r>
              <a:rPr lang="en-US" dirty="0"/>
              <a:t> A high-level Python web framework that encourages rapid development and clean, pragmatic design.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Django REST Framework (DRF):</a:t>
            </a:r>
            <a:r>
              <a:rPr lang="en-US" dirty="0"/>
              <a:t> Used for building the API endpoints. DRF makes it easy to build robust and scalable APIs with Django.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Authentication:</a:t>
            </a:r>
            <a:r>
              <a:rPr lang="en-US" dirty="0"/>
              <a:t> Implemented using JWT tokens, with endpoints for signup, login, and logout, seeing posts and creating-posts. Tokens are stored securely in local storage on the client side.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69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2CF48-0553-3B1B-0DC1-164683628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     </a:t>
            </a:r>
            <a:r>
              <a:rPr lang="en-US" b="1" dirty="0"/>
              <a:t>Database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067C6-40E2-2553-5D2D-C97FED31A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SQLite (Development) / PostgreSQL (Production):</a:t>
            </a:r>
            <a:r>
              <a:rPr lang="en-US" dirty="0"/>
              <a:t> SQLite is used for development due to its simplicity, while PostgreSQL is used in production for its robustness and scalability.</a:t>
            </a:r>
          </a:p>
          <a:p>
            <a:pPr marL="0" indent="0">
              <a:buNone/>
            </a:pPr>
            <a:r>
              <a:rPr lang="en-US" b="1" dirty="0"/>
              <a:t>Deployment: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AWS EC2:</a:t>
            </a:r>
            <a:r>
              <a:rPr lang="en-US" dirty="0"/>
              <a:t> Used for hosting the backend server. EC2 provides scalable computing capacity in the AWS cloud.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AWS S3:</a:t>
            </a:r>
            <a:r>
              <a:rPr lang="en-US" dirty="0"/>
              <a:t> Used for storing static and media files. S3 offers secure, durable, and scalable storage.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AWS CloudFront:</a:t>
            </a:r>
            <a:r>
              <a:rPr lang="en-US" dirty="0"/>
              <a:t> Used as a Content Delivery Network (CDN) to deliver static content to users with low latency and high transfer speeds.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433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D5B54-8497-BEFB-0A5B-BBCBCB243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      </a:t>
            </a:r>
            <a:r>
              <a:rPr lang="en-US" b="1" dirty="0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17575-3D9E-2B44-9A27-4F2395D13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  <a:p>
            <a:r>
              <a:rPr lang="en-US" b="1" dirty="0"/>
              <a:t>User Authentication:</a:t>
            </a:r>
            <a:r>
              <a:rPr lang="en-US" dirty="0"/>
              <a:t> Secure signup, login, and logout functionalities.</a:t>
            </a:r>
          </a:p>
          <a:p>
            <a:endParaRPr lang="en-US" b="1" dirty="0"/>
          </a:p>
          <a:p>
            <a:r>
              <a:rPr lang="en-US" b="1" dirty="0"/>
              <a:t>Posts Management:</a:t>
            </a:r>
            <a:r>
              <a:rPr lang="en-US" dirty="0"/>
              <a:t> Users can view posts, like them and see count of Likes.</a:t>
            </a:r>
          </a:p>
          <a:p>
            <a:endParaRPr lang="en-US" b="1" dirty="0"/>
          </a:p>
          <a:p>
            <a:r>
              <a:rPr lang="en-US" b="1" dirty="0"/>
              <a:t>Secure Token Management:</a:t>
            </a:r>
            <a:r>
              <a:rPr lang="en-US" dirty="0"/>
              <a:t> Access tokens are stored securely in local storage, and token expiration is handled gracefully.</a:t>
            </a:r>
          </a:p>
        </p:txBody>
      </p:sp>
    </p:spTree>
    <p:extLst>
      <p:ext uri="{BB962C8B-B14F-4D97-AF65-F5344CB8AC3E}">
        <p14:creationId xmlns:p14="http://schemas.microsoft.com/office/powerpoint/2010/main" val="2904002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10869-4B0F-1CDD-89FD-DF55122E0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Deployment Process to 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1027E-32DF-B748-39F2-3FB20EB50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Setting up EC2 Instance: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Launch an EC2 instance with the desired configuration (e.g., Ubuntu 20.04).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SSH into the instance and update the system packages.</a:t>
            </a:r>
          </a:p>
          <a:p>
            <a:pPr marL="0" indent="0">
              <a:buNone/>
            </a:pPr>
            <a:r>
              <a:rPr lang="en-US" b="1" dirty="0"/>
              <a:t>Configuring the Backend: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Install necessary packages such as Python, Django, and SQLITE.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Set up the Django project and configure it to use SQLITE.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Configure Django settings for static and media files to use S3.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Set up CORS configuration and secure token management.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563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D458F2-6435-39C9-B591-CE36E690F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9553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8F73-ABA6-5C59-DE08-FCD004BFB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A28B4-F261-6D8C-16E8-CCA246437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Deploying the Backend: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 err="1"/>
              <a:t>gunicorn</a:t>
            </a:r>
            <a:r>
              <a:rPr lang="en-US" dirty="0"/>
              <a:t> as the WSGI HTTP server and nginx as the reverse proxy.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Configure nginx to serve static files and proxy requests to </a:t>
            </a:r>
            <a:r>
              <a:rPr lang="en-US" dirty="0" err="1"/>
              <a:t>gunicorn</a:t>
            </a:r>
            <a:r>
              <a:rPr lang="en-US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Set up a process manager like supervisor to manage </a:t>
            </a:r>
            <a:r>
              <a:rPr lang="en-US" dirty="0" err="1"/>
              <a:t>gunicorn</a:t>
            </a:r>
            <a:r>
              <a:rPr lang="en-US" dirty="0"/>
              <a:t> processes.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Setting up S3 and CloudFront: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Create an S3 bucket for storing static and media files.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Configure Django to use the S3 bucket for static and media file storage.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Set up CloudFront to distribute the content stored in S3.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6259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55B5C8-FFF8-C0AA-C220-89BD89F8AC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745" r="5770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48B051-7D6E-86C9-608F-B043FD6C1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 dirty="0"/>
              <a:t>         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00855-BA7A-625B-C532-8E15367E0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 fontScale="25000" lnSpcReduction="20000"/>
          </a:bodyPr>
          <a:lstStyle/>
          <a:p>
            <a:r>
              <a:rPr lang="en-US" sz="500" dirty="0"/>
              <a:t>+------------------------+</a:t>
            </a:r>
          </a:p>
          <a:p>
            <a:r>
              <a:rPr lang="en-US" sz="500" dirty="0"/>
              <a:t>                                |     Client (Browser)   |</a:t>
            </a:r>
          </a:p>
          <a:p>
            <a:r>
              <a:rPr lang="en-US" sz="500" dirty="0"/>
              <a:t>                                +-----------+------------+</a:t>
            </a:r>
          </a:p>
          <a:p>
            <a:r>
              <a:rPr lang="en-US" sz="500" dirty="0"/>
              <a:t>                                            |</a:t>
            </a:r>
          </a:p>
          <a:p>
            <a:r>
              <a:rPr lang="en-US" sz="500" dirty="0"/>
              <a:t>                                            | HTTP/HTTPS</a:t>
            </a:r>
          </a:p>
          <a:p>
            <a:r>
              <a:rPr lang="en-US" sz="500" dirty="0"/>
              <a:t>                                            |</a:t>
            </a:r>
          </a:p>
          <a:p>
            <a:r>
              <a:rPr lang="en-US" sz="500" dirty="0"/>
              <a:t>                              +-------------v-------------+</a:t>
            </a:r>
          </a:p>
          <a:p>
            <a:r>
              <a:rPr lang="en-US" sz="500" dirty="0"/>
              <a:t>                              |        Frontend           |</a:t>
            </a:r>
          </a:p>
          <a:p>
            <a:r>
              <a:rPr lang="en-US" sz="500" dirty="0"/>
              <a:t>                              |        (</a:t>
            </a:r>
            <a:r>
              <a:rPr lang="en-US" sz="500" dirty="0" err="1"/>
              <a:t>React.js</a:t>
            </a:r>
            <a:r>
              <a:rPr lang="en-US" sz="500" dirty="0"/>
              <a:t>)         |</a:t>
            </a:r>
          </a:p>
          <a:p>
            <a:r>
              <a:rPr lang="en-US" sz="500" dirty="0"/>
              <a:t>                              +-------------+-------------+</a:t>
            </a:r>
          </a:p>
          <a:p>
            <a:r>
              <a:rPr lang="en-US" sz="500" dirty="0"/>
              <a:t>                                            |</a:t>
            </a:r>
          </a:p>
          <a:p>
            <a:r>
              <a:rPr lang="en-US" sz="500" dirty="0"/>
              <a:t>                                            | API Calls (REST)</a:t>
            </a:r>
          </a:p>
          <a:p>
            <a:r>
              <a:rPr lang="en-US" sz="500" dirty="0"/>
              <a:t>                                            |</a:t>
            </a:r>
          </a:p>
          <a:p>
            <a:r>
              <a:rPr lang="en-US" sz="500" dirty="0"/>
              <a:t>                     +----------------------+----------------------+</a:t>
            </a:r>
          </a:p>
          <a:p>
            <a:r>
              <a:rPr lang="en-US" sz="500" dirty="0"/>
              <a:t>                     |                     Backend                |</a:t>
            </a:r>
          </a:p>
          <a:p>
            <a:r>
              <a:rPr lang="en-US" sz="500" dirty="0"/>
              <a:t>                     |                     (Django)               |</a:t>
            </a:r>
          </a:p>
          <a:p>
            <a:r>
              <a:rPr lang="en-US" sz="500" dirty="0"/>
              <a:t>                     +-----------+----------------+---------------+</a:t>
            </a:r>
          </a:p>
          <a:p>
            <a:r>
              <a:rPr lang="en-US" sz="500" dirty="0"/>
              <a:t>                                 |                |</a:t>
            </a:r>
          </a:p>
          <a:p>
            <a:r>
              <a:rPr lang="en-US" sz="500" dirty="0"/>
              <a:t>                                 |                |</a:t>
            </a:r>
          </a:p>
          <a:p>
            <a:r>
              <a:rPr lang="en-US" sz="500" dirty="0"/>
              <a:t>                                 |                |</a:t>
            </a:r>
          </a:p>
          <a:p>
            <a:r>
              <a:rPr lang="en-US" sz="500" dirty="0"/>
              <a:t>                  +--------------v-+            +--v--------------+</a:t>
            </a:r>
          </a:p>
          <a:p>
            <a:r>
              <a:rPr lang="en-US" sz="500" dirty="0"/>
              <a:t>                  |   Authentication|           |  Posts          |</a:t>
            </a:r>
          </a:p>
          <a:p>
            <a:r>
              <a:rPr lang="en-US" sz="500" dirty="0"/>
              <a:t>                  |   (JWT)         |           |  Management     |</a:t>
            </a:r>
          </a:p>
          <a:p>
            <a:r>
              <a:rPr lang="en-US" sz="500" dirty="0"/>
              <a:t>                  +-----------------+           +-----------------+</a:t>
            </a:r>
          </a:p>
          <a:p>
            <a:r>
              <a:rPr lang="en-US" sz="500" dirty="0"/>
              <a:t>                                 |</a:t>
            </a:r>
          </a:p>
          <a:p>
            <a:r>
              <a:rPr lang="en-US" sz="500" dirty="0"/>
              <a:t>                                 | ORM (Object Relational Mapping)</a:t>
            </a:r>
          </a:p>
          <a:p>
            <a:r>
              <a:rPr lang="en-US" sz="500" dirty="0"/>
              <a:t>                                 |</a:t>
            </a:r>
          </a:p>
          <a:p>
            <a:r>
              <a:rPr lang="en-US" sz="500" dirty="0"/>
              <a:t>                           +-----v-----+</a:t>
            </a:r>
          </a:p>
          <a:p>
            <a:r>
              <a:rPr lang="en-US" sz="500" dirty="0"/>
              <a:t>                           |  Database |</a:t>
            </a:r>
          </a:p>
          <a:p>
            <a:r>
              <a:rPr lang="en-US" sz="500" dirty="0"/>
              <a:t>                           |(PostgreSQL)|</a:t>
            </a:r>
          </a:p>
          <a:p>
            <a:r>
              <a:rPr lang="en-US" sz="500" dirty="0"/>
              <a:t>                           +-----------+</a:t>
            </a:r>
          </a:p>
          <a:p>
            <a:r>
              <a:rPr lang="en-US" sz="500" dirty="0"/>
              <a:t>                                 |</a:t>
            </a:r>
          </a:p>
          <a:p>
            <a:r>
              <a:rPr lang="en-US" sz="500" dirty="0"/>
              <a:t>                                 | Static &amp; Media Files</a:t>
            </a:r>
          </a:p>
          <a:p>
            <a:r>
              <a:rPr lang="en-US" sz="500" dirty="0"/>
              <a:t>                                 |</a:t>
            </a:r>
          </a:p>
          <a:p>
            <a:r>
              <a:rPr lang="en-US" sz="500" dirty="0"/>
              <a:t>                           +-----v------+</a:t>
            </a:r>
          </a:p>
          <a:p>
            <a:r>
              <a:rPr lang="en-US" sz="500" dirty="0"/>
              <a:t>                           |   AWS S3   |</a:t>
            </a:r>
          </a:p>
          <a:p>
            <a:r>
              <a:rPr lang="en-US" sz="500" dirty="0"/>
              <a:t>                           +------------+</a:t>
            </a:r>
          </a:p>
          <a:p>
            <a:r>
              <a:rPr lang="en-US" sz="500" dirty="0"/>
              <a:t>                                 |</a:t>
            </a:r>
          </a:p>
          <a:p>
            <a:r>
              <a:rPr lang="en-US" sz="500" dirty="0"/>
              <a:t>                                 | CDN (Content Delivery Network)</a:t>
            </a:r>
          </a:p>
          <a:p>
            <a:r>
              <a:rPr lang="en-US" sz="500" dirty="0"/>
              <a:t>                                 |</a:t>
            </a:r>
          </a:p>
          <a:p>
            <a:r>
              <a:rPr lang="en-US" sz="500" dirty="0"/>
              <a:t>                           +-----v------+</a:t>
            </a:r>
          </a:p>
          <a:p>
            <a:r>
              <a:rPr lang="en-US" sz="500" dirty="0"/>
              <a:t>                           | AWS CloudFront |</a:t>
            </a:r>
          </a:p>
          <a:p>
            <a:r>
              <a:rPr lang="en-US" sz="500" dirty="0"/>
              <a:t>                           +------------+</a:t>
            </a:r>
          </a:p>
        </p:txBody>
      </p:sp>
    </p:spTree>
    <p:extLst>
      <p:ext uri="{BB962C8B-B14F-4D97-AF65-F5344CB8AC3E}">
        <p14:creationId xmlns:p14="http://schemas.microsoft.com/office/powerpoint/2010/main" val="785328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CA1983C-D684-4252-FF2D-29263427B1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314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1470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B905B5-0F7A-C28D-4F32-111242779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528" r="1120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56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40161297-F115-FA32-1F0E-ABC1B8116A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888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BF8B40-2BA3-574F-9D16-5716644E7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626" b="164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384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7D5E651-A8FB-4CDA-811D-D9BE63E026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81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01EEF6-5D72-5678-ACBB-FD7DE86A9F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346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9F4EE0-902E-CE45-6045-8D0397F08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629" b="164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72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28F4C6-BDB2-7FFD-7F2F-9A18742AFB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24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FADB16-759B-3E0A-8B29-B7673BB623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714" y="5490971"/>
            <a:ext cx="6962072" cy="1159200"/>
          </a:xfrm>
        </p:spPr>
        <p:txBody>
          <a:bodyPr anchor="ctr">
            <a:normAutofit/>
          </a:bodyPr>
          <a:lstStyle/>
          <a:p>
            <a:pPr algn="l"/>
            <a:r>
              <a:rPr lang="en-US" sz="4000" dirty="0">
                <a:solidFill>
                  <a:srgbClr val="FFFFFF"/>
                </a:solidFill>
              </a:rPr>
              <a:t>                       CLOUDFRONT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E7D97-AE63-DCE0-9C05-878E819588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6522" y="5633765"/>
            <a:ext cx="3408555" cy="873612"/>
          </a:xfrm>
        </p:spPr>
        <p:txBody>
          <a:bodyPr anchor="ctr">
            <a:normAutofit/>
          </a:bodyPr>
          <a:lstStyle/>
          <a:p>
            <a:pPr algn="l"/>
            <a:endParaRPr lang="en-US" sz="2000">
              <a:solidFill>
                <a:srgbClr val="FFFFFF"/>
              </a:solidFill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9E92F07-04DB-32AD-D757-E5610987E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817" y="390832"/>
            <a:ext cx="7724984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335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665</Words>
  <Application>Microsoft Macintosh PowerPoint</Application>
  <PresentationFormat>Widescreen</PresentationFormat>
  <Paragraphs>97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Aptos</vt:lpstr>
      <vt:lpstr>Aptos Display</vt:lpstr>
      <vt:lpstr>Arial</vt:lpstr>
      <vt:lpstr>Times New Roman</vt:lpstr>
      <vt:lpstr>Office Theme</vt:lpstr>
      <vt:lpstr>                        ONLINE DEMO WITH WEBSITE LINKS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   CLOUDFRONT</vt:lpstr>
      <vt:lpstr>PowerPoint Presentation</vt:lpstr>
      <vt:lpstr>Configuration File for gunicorn</vt:lpstr>
      <vt:lpstr>PowerPoint Presentation</vt:lpstr>
      <vt:lpstr>Configuration File for nignix </vt:lpstr>
      <vt:lpstr>PowerPoint Presentation</vt:lpstr>
      <vt:lpstr>PowerPoint Presentation</vt:lpstr>
      <vt:lpstr>                                                          Tech Stack and Architecture </vt:lpstr>
      <vt:lpstr>                                  Database</vt:lpstr>
      <vt:lpstr>                                   Key Features</vt:lpstr>
      <vt:lpstr>                    Deployment Process to AWS</vt:lpstr>
      <vt:lpstr>PowerPoint Presentation</vt:lpstr>
      <vt:lpstr>          Architecture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Surbhi Sharma</dc:creator>
  <cp:lastModifiedBy>Surbhi Sharma</cp:lastModifiedBy>
  <cp:revision>6</cp:revision>
  <dcterms:created xsi:type="dcterms:W3CDTF">2024-07-19T23:04:28Z</dcterms:created>
  <dcterms:modified xsi:type="dcterms:W3CDTF">2024-07-20T03:07:39Z</dcterms:modified>
</cp:coreProperties>
</file>

<file path=docProps/thumbnail.jpeg>
</file>